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-scale-community/use-case-hisea/blob/main/notebooks/visualise_delft3dfm.ipynb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21-11-2022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and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5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2264</TotalTime>
  <Words>831</Words>
  <Application>Microsoft Office PowerPoint</Application>
  <PresentationFormat>Widescreen</PresentationFormat>
  <Paragraphs>124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213</cp:revision>
  <dcterms:created xsi:type="dcterms:W3CDTF">2020-02-17T13:56:38Z</dcterms:created>
  <dcterms:modified xsi:type="dcterms:W3CDTF">2022-11-21T12:13:56Z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